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0" r:id="rId4"/>
    <p:sldId id="263" r:id="rId5"/>
    <p:sldId id="266" r:id="rId6"/>
    <p:sldId id="271" r:id="rId7"/>
    <p:sldId id="259" r:id="rId8"/>
    <p:sldId id="26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rabun" pitchFamily="2" charset="-34"/>
      <p:regular r:id="rId17"/>
      <p:bold r:id="rId18"/>
      <p:italic r:id="rId19"/>
      <p:boldItalic r:id="rId20"/>
    </p:embeddedFont>
    <p:embeddedFont>
      <p:font typeface="Srinakharinwirot" pitchFamily="2" charset="-3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F"/>
    <a:srgbClr val="13375B"/>
    <a:srgbClr val="FFFFFF"/>
    <a:srgbClr val="CCECFF"/>
    <a:srgbClr val="F9FDFF"/>
    <a:srgbClr val="F7CC7F"/>
    <a:srgbClr val="EBF7FF"/>
    <a:srgbClr val="D5F3FF"/>
    <a:srgbClr val="53CEFF"/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4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10FE-5866-4A3D-AD43-AF9B425643F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1CFD3-DE77-4B50-9661-D398C4DE5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9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6A4F-C36F-4041-85C8-ACC8C2245E2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40AA-C83C-9146-B02F-7145D786C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7">
            <a:extLst>
              <a:ext uri="{FF2B5EF4-FFF2-40B4-BE49-F238E27FC236}">
                <a16:creationId xmlns:a16="http://schemas.microsoft.com/office/drawing/2014/main" id="{F0033A4B-543B-4BDF-ABFB-E7710CA6B617}"/>
              </a:ext>
            </a:extLst>
          </p:cNvPr>
          <p:cNvSpPr/>
          <p:nvPr userDrawn="1"/>
        </p:nvSpPr>
        <p:spPr>
          <a:xfrm>
            <a:off x="1" y="0"/>
            <a:ext cx="8958942" cy="6858000"/>
          </a:xfrm>
          <a:prstGeom prst="rect">
            <a:avLst/>
          </a:pr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20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80FAA5E-7403-46DB-BCBD-FB9A1A752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5" y="288565"/>
            <a:ext cx="2991732" cy="1300767"/>
          </a:xfrm>
          <a:prstGeom prst="rect">
            <a:avLst/>
          </a:prstGeom>
        </p:spPr>
      </p:pic>
      <p:pic>
        <p:nvPicPr>
          <p:cNvPr id="12" name="รูปภาพ 9" descr="รูปภาพประกอบด้วย ของเล่น, โต๊ะ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7EA17F-1852-4011-9827-8798761B86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87" y="938949"/>
            <a:ext cx="12001911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5556B0-9EDB-4E3C-86A2-8C557B4C3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775" y="1122363"/>
            <a:ext cx="780371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2038024-2356-4FF3-A784-B00E8FBCA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775" y="3602038"/>
            <a:ext cx="7703507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337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9D46989-DC48-4985-9A13-EDC756A3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15AB962-6230-4A3C-9D89-5343C08A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BBF65E-1CEA-4A39-8253-57F31890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1A18411-1BE9-4BE2-8A4D-4E285E2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B660F77-0225-4848-B95E-113569909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0C283FB-1812-45F1-A34A-96EC999CC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E0FEF8B-F616-4E5A-BA9B-044470BBE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C2822D-CBFD-4982-8D94-813E7852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8770911-7B88-4154-9E56-72D2D9F0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: รูปร่าง 17">
            <a:extLst>
              <a:ext uri="{FF2B5EF4-FFF2-40B4-BE49-F238E27FC236}">
                <a16:creationId xmlns:a16="http://schemas.microsoft.com/office/drawing/2014/main" id="{AD21B4B3-EFC1-4F3B-AB1C-F856FB723551}"/>
              </a:ext>
            </a:extLst>
          </p:cNvPr>
          <p:cNvSpPr/>
          <p:nvPr userDrawn="1"/>
        </p:nvSpPr>
        <p:spPr>
          <a:xfrm>
            <a:off x="4550578" y="-12355"/>
            <a:ext cx="7641421" cy="3573486"/>
          </a:xfrm>
          <a:custGeom>
            <a:avLst/>
            <a:gdLst>
              <a:gd name="connsiteX0" fmla="*/ 401152 w 7512826"/>
              <a:gd name="connsiteY0" fmla="*/ 0 h 3127517"/>
              <a:gd name="connsiteX1" fmla="*/ 7512826 w 7512826"/>
              <a:gd name="connsiteY1" fmla="*/ 0 h 3127517"/>
              <a:gd name="connsiteX2" fmla="*/ 7512826 w 7512826"/>
              <a:gd name="connsiteY2" fmla="*/ 2792874 h 3127517"/>
              <a:gd name="connsiteX3" fmla="*/ 7471767 w 7512826"/>
              <a:gd name="connsiteY3" fmla="*/ 2816122 h 3127517"/>
              <a:gd name="connsiteX4" fmla="*/ 6355411 w 7512826"/>
              <a:gd name="connsiteY4" fmla="*/ 3101546 h 3127517"/>
              <a:gd name="connsiteX5" fmla="*/ 4205335 w 7512826"/>
              <a:gd name="connsiteY5" fmla="*/ 2038865 h 3127517"/>
              <a:gd name="connsiteX6" fmla="*/ 2141757 w 7512826"/>
              <a:gd name="connsiteY6" fmla="*/ 2434281 h 3127517"/>
              <a:gd name="connsiteX7" fmla="*/ 251173 w 7512826"/>
              <a:gd name="connsiteY7" fmla="*/ 1816443 h 3127517"/>
              <a:gd name="connsiteX8" fmla="*/ 373059 w 7512826"/>
              <a:gd name="connsiteY8" fmla="*/ 17865 h 3127517"/>
              <a:gd name="connsiteX0" fmla="*/ 401152 w 7512826"/>
              <a:gd name="connsiteY0" fmla="*/ 0 h 3127517"/>
              <a:gd name="connsiteX1" fmla="*/ 7512826 w 7512826"/>
              <a:gd name="connsiteY1" fmla="*/ 0 h 3127517"/>
              <a:gd name="connsiteX2" fmla="*/ 7512826 w 7512826"/>
              <a:gd name="connsiteY2" fmla="*/ 2792874 h 3127517"/>
              <a:gd name="connsiteX3" fmla="*/ 7471767 w 7512826"/>
              <a:gd name="connsiteY3" fmla="*/ 2816122 h 3127517"/>
              <a:gd name="connsiteX4" fmla="*/ 6355411 w 7512826"/>
              <a:gd name="connsiteY4" fmla="*/ 3101546 h 3127517"/>
              <a:gd name="connsiteX5" fmla="*/ 4205335 w 7512826"/>
              <a:gd name="connsiteY5" fmla="*/ 2038865 h 3127517"/>
              <a:gd name="connsiteX6" fmla="*/ 2141757 w 7512826"/>
              <a:gd name="connsiteY6" fmla="*/ 2434281 h 3127517"/>
              <a:gd name="connsiteX7" fmla="*/ 251173 w 7512826"/>
              <a:gd name="connsiteY7" fmla="*/ 2088291 h 3127517"/>
              <a:gd name="connsiteX8" fmla="*/ 373059 w 7512826"/>
              <a:gd name="connsiteY8" fmla="*/ 17865 h 3127517"/>
              <a:gd name="connsiteX9" fmla="*/ 401152 w 7512826"/>
              <a:gd name="connsiteY9" fmla="*/ 0 h 3127517"/>
              <a:gd name="connsiteX0" fmla="*/ 401152 w 7512826"/>
              <a:gd name="connsiteY0" fmla="*/ 0 h 3127517"/>
              <a:gd name="connsiteX1" fmla="*/ 7512826 w 7512826"/>
              <a:gd name="connsiteY1" fmla="*/ 0 h 3127517"/>
              <a:gd name="connsiteX2" fmla="*/ 7512826 w 7512826"/>
              <a:gd name="connsiteY2" fmla="*/ 2792874 h 3127517"/>
              <a:gd name="connsiteX3" fmla="*/ 7471767 w 7512826"/>
              <a:gd name="connsiteY3" fmla="*/ 2816122 h 3127517"/>
              <a:gd name="connsiteX4" fmla="*/ 6355411 w 7512826"/>
              <a:gd name="connsiteY4" fmla="*/ 3101546 h 3127517"/>
              <a:gd name="connsiteX5" fmla="*/ 4205335 w 7512826"/>
              <a:gd name="connsiteY5" fmla="*/ 2038865 h 3127517"/>
              <a:gd name="connsiteX6" fmla="*/ 2030547 w 7512826"/>
              <a:gd name="connsiteY6" fmla="*/ 2594919 h 3127517"/>
              <a:gd name="connsiteX7" fmla="*/ 251173 w 7512826"/>
              <a:gd name="connsiteY7" fmla="*/ 2088291 h 3127517"/>
              <a:gd name="connsiteX8" fmla="*/ 373059 w 7512826"/>
              <a:gd name="connsiteY8" fmla="*/ 17865 h 3127517"/>
              <a:gd name="connsiteX9" fmla="*/ 401152 w 7512826"/>
              <a:gd name="connsiteY9" fmla="*/ 0 h 3127517"/>
              <a:gd name="connsiteX0" fmla="*/ 419087 w 7530761"/>
              <a:gd name="connsiteY0" fmla="*/ 0 h 3127517"/>
              <a:gd name="connsiteX1" fmla="*/ 7530761 w 7530761"/>
              <a:gd name="connsiteY1" fmla="*/ 0 h 3127517"/>
              <a:gd name="connsiteX2" fmla="*/ 7530761 w 7530761"/>
              <a:gd name="connsiteY2" fmla="*/ 2792874 h 3127517"/>
              <a:gd name="connsiteX3" fmla="*/ 7489702 w 7530761"/>
              <a:gd name="connsiteY3" fmla="*/ 2816122 h 3127517"/>
              <a:gd name="connsiteX4" fmla="*/ 6373346 w 7530761"/>
              <a:gd name="connsiteY4" fmla="*/ 3101546 h 3127517"/>
              <a:gd name="connsiteX5" fmla="*/ 4223270 w 7530761"/>
              <a:gd name="connsiteY5" fmla="*/ 2038865 h 3127517"/>
              <a:gd name="connsiteX6" fmla="*/ 2048482 w 7530761"/>
              <a:gd name="connsiteY6" fmla="*/ 2594919 h 3127517"/>
              <a:gd name="connsiteX7" fmla="*/ 232038 w 7530761"/>
              <a:gd name="connsiteY7" fmla="*/ 1878227 h 3127517"/>
              <a:gd name="connsiteX8" fmla="*/ 390994 w 7530761"/>
              <a:gd name="connsiteY8" fmla="*/ 17865 h 3127517"/>
              <a:gd name="connsiteX9" fmla="*/ 419087 w 7530761"/>
              <a:gd name="connsiteY9" fmla="*/ 0 h 3127517"/>
              <a:gd name="connsiteX0" fmla="*/ 419087 w 7530761"/>
              <a:gd name="connsiteY0" fmla="*/ 0 h 3127517"/>
              <a:gd name="connsiteX1" fmla="*/ 7530761 w 7530761"/>
              <a:gd name="connsiteY1" fmla="*/ 0 h 3127517"/>
              <a:gd name="connsiteX2" fmla="*/ 7530761 w 7530761"/>
              <a:gd name="connsiteY2" fmla="*/ 2792874 h 3127517"/>
              <a:gd name="connsiteX3" fmla="*/ 7489702 w 7530761"/>
              <a:gd name="connsiteY3" fmla="*/ 2816122 h 3127517"/>
              <a:gd name="connsiteX4" fmla="*/ 6373346 w 7530761"/>
              <a:gd name="connsiteY4" fmla="*/ 3101546 h 3127517"/>
              <a:gd name="connsiteX5" fmla="*/ 4223270 w 7530761"/>
              <a:gd name="connsiteY5" fmla="*/ 2038865 h 3127517"/>
              <a:gd name="connsiteX6" fmla="*/ 2048482 w 7530761"/>
              <a:gd name="connsiteY6" fmla="*/ 2594919 h 3127517"/>
              <a:gd name="connsiteX7" fmla="*/ 232038 w 7530761"/>
              <a:gd name="connsiteY7" fmla="*/ 1878227 h 3127517"/>
              <a:gd name="connsiteX8" fmla="*/ 390994 w 7530761"/>
              <a:gd name="connsiteY8" fmla="*/ 17865 h 3127517"/>
              <a:gd name="connsiteX9" fmla="*/ 419087 w 7530761"/>
              <a:gd name="connsiteY9" fmla="*/ 0 h 3127517"/>
              <a:gd name="connsiteX0" fmla="*/ 419087 w 7530761"/>
              <a:gd name="connsiteY0" fmla="*/ 0 h 3127517"/>
              <a:gd name="connsiteX1" fmla="*/ 7530761 w 7530761"/>
              <a:gd name="connsiteY1" fmla="*/ 0 h 3127517"/>
              <a:gd name="connsiteX2" fmla="*/ 7530761 w 7530761"/>
              <a:gd name="connsiteY2" fmla="*/ 2792874 h 3127517"/>
              <a:gd name="connsiteX3" fmla="*/ 7489702 w 7530761"/>
              <a:gd name="connsiteY3" fmla="*/ 2816122 h 3127517"/>
              <a:gd name="connsiteX4" fmla="*/ 6373346 w 7530761"/>
              <a:gd name="connsiteY4" fmla="*/ 3101546 h 3127517"/>
              <a:gd name="connsiteX5" fmla="*/ 4223270 w 7530761"/>
              <a:gd name="connsiteY5" fmla="*/ 2038865 h 3127517"/>
              <a:gd name="connsiteX6" fmla="*/ 2048482 w 7530761"/>
              <a:gd name="connsiteY6" fmla="*/ 2594919 h 3127517"/>
              <a:gd name="connsiteX7" fmla="*/ 232038 w 7530761"/>
              <a:gd name="connsiteY7" fmla="*/ 1878227 h 3127517"/>
              <a:gd name="connsiteX8" fmla="*/ 390994 w 7530761"/>
              <a:gd name="connsiteY8" fmla="*/ 17865 h 3127517"/>
              <a:gd name="connsiteX9" fmla="*/ 419087 w 7530761"/>
              <a:gd name="connsiteY9" fmla="*/ 0 h 3127517"/>
              <a:gd name="connsiteX0" fmla="*/ 419087 w 7530761"/>
              <a:gd name="connsiteY0" fmla="*/ 0 h 3149222"/>
              <a:gd name="connsiteX1" fmla="*/ 7530761 w 7530761"/>
              <a:gd name="connsiteY1" fmla="*/ 0 h 3149222"/>
              <a:gd name="connsiteX2" fmla="*/ 7530761 w 7530761"/>
              <a:gd name="connsiteY2" fmla="*/ 2792874 h 3149222"/>
              <a:gd name="connsiteX3" fmla="*/ 7489702 w 7530761"/>
              <a:gd name="connsiteY3" fmla="*/ 2816122 h 3149222"/>
              <a:gd name="connsiteX4" fmla="*/ 6373346 w 7530761"/>
              <a:gd name="connsiteY4" fmla="*/ 3101546 h 3149222"/>
              <a:gd name="connsiteX5" fmla="*/ 4247984 w 7530761"/>
              <a:gd name="connsiteY5" fmla="*/ 1841157 h 3149222"/>
              <a:gd name="connsiteX6" fmla="*/ 2048482 w 7530761"/>
              <a:gd name="connsiteY6" fmla="*/ 2594919 h 3149222"/>
              <a:gd name="connsiteX7" fmla="*/ 232038 w 7530761"/>
              <a:gd name="connsiteY7" fmla="*/ 1878227 h 3149222"/>
              <a:gd name="connsiteX8" fmla="*/ 390994 w 7530761"/>
              <a:gd name="connsiteY8" fmla="*/ 17865 h 3149222"/>
              <a:gd name="connsiteX9" fmla="*/ 419087 w 7530761"/>
              <a:gd name="connsiteY9" fmla="*/ 0 h 314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0761" h="3149222">
                <a:moveTo>
                  <a:pt x="419087" y="0"/>
                </a:moveTo>
                <a:lnTo>
                  <a:pt x="7530761" y="0"/>
                </a:lnTo>
                <a:lnTo>
                  <a:pt x="7530761" y="2792874"/>
                </a:lnTo>
                <a:lnTo>
                  <a:pt x="7489702" y="2816122"/>
                </a:lnTo>
                <a:cubicBezTo>
                  <a:pt x="7226381" y="2971575"/>
                  <a:pt x="6913632" y="3264040"/>
                  <a:pt x="6373346" y="3101546"/>
                </a:cubicBezTo>
                <a:cubicBezTo>
                  <a:pt x="5833060" y="2939052"/>
                  <a:pt x="4968795" y="1925595"/>
                  <a:pt x="4247984" y="1841157"/>
                </a:cubicBezTo>
                <a:cubicBezTo>
                  <a:pt x="3527173" y="1756719"/>
                  <a:pt x="2855791" y="2582562"/>
                  <a:pt x="2048482" y="2594919"/>
                </a:cubicBezTo>
                <a:cubicBezTo>
                  <a:pt x="1228817" y="2607276"/>
                  <a:pt x="505946" y="2294238"/>
                  <a:pt x="232038" y="1878227"/>
                </a:cubicBezTo>
                <a:cubicBezTo>
                  <a:pt x="-24751" y="1488217"/>
                  <a:pt x="-182928" y="453580"/>
                  <a:pt x="390994" y="17865"/>
                </a:cubicBezTo>
                <a:lnTo>
                  <a:pt x="419087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รูปภาพ 2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D374E3C-53A9-4D70-93DB-751F2A2F7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" y="1805290"/>
            <a:ext cx="8830788" cy="5887192"/>
          </a:xfrm>
          <a:prstGeom prst="rect">
            <a:avLst/>
          </a:prstGeom>
        </p:spPr>
      </p:pic>
      <p:sp>
        <p:nvSpPr>
          <p:cNvPr id="9" name="กล่องข้อความ 3">
            <a:extLst>
              <a:ext uri="{FF2B5EF4-FFF2-40B4-BE49-F238E27FC236}">
                <a16:creationId xmlns:a16="http://schemas.microsoft.com/office/drawing/2014/main" id="{01A2355E-1A13-42E5-837B-3869017F5CB8}"/>
              </a:ext>
            </a:extLst>
          </p:cNvPr>
          <p:cNvSpPr txBox="1"/>
          <p:nvPr userDrawn="1"/>
        </p:nvSpPr>
        <p:spPr>
          <a:xfrm>
            <a:off x="5159239" y="413515"/>
            <a:ext cx="70327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THANK YOU</a:t>
            </a:r>
          </a:p>
        </p:txBody>
      </p:sp>
      <p:sp>
        <p:nvSpPr>
          <p:cNvPr id="10" name="รูปแบบอิสระ: รูปร่าง 10">
            <a:extLst>
              <a:ext uri="{FF2B5EF4-FFF2-40B4-BE49-F238E27FC236}">
                <a16:creationId xmlns:a16="http://schemas.microsoft.com/office/drawing/2014/main" id="{8E7056A7-4189-4732-8D9A-6F701F93860B}"/>
              </a:ext>
            </a:extLst>
          </p:cNvPr>
          <p:cNvSpPr/>
          <p:nvPr userDrawn="1"/>
        </p:nvSpPr>
        <p:spPr>
          <a:xfrm>
            <a:off x="4736041" y="-96791"/>
            <a:ext cx="7455958" cy="3573486"/>
          </a:xfrm>
          <a:custGeom>
            <a:avLst/>
            <a:gdLst>
              <a:gd name="connsiteX0" fmla="*/ 43401 w 7284460"/>
              <a:gd name="connsiteY0" fmla="*/ 0 h 3372528"/>
              <a:gd name="connsiteX1" fmla="*/ 562385 w 7284460"/>
              <a:gd name="connsiteY1" fmla="*/ 2125363 h 3372528"/>
              <a:gd name="connsiteX2" fmla="*/ 3997563 w 7284460"/>
              <a:gd name="connsiteY2" fmla="*/ 1964725 h 3372528"/>
              <a:gd name="connsiteX3" fmla="*/ 5430947 w 7284460"/>
              <a:gd name="connsiteY3" fmla="*/ 2434282 h 3372528"/>
              <a:gd name="connsiteX4" fmla="*/ 6481271 w 7284460"/>
              <a:gd name="connsiteY4" fmla="*/ 3348682 h 3372528"/>
              <a:gd name="connsiteX5" fmla="*/ 7284460 w 7284460"/>
              <a:gd name="connsiteY5" fmla="*/ 3015049 h 3372528"/>
              <a:gd name="connsiteX0" fmla="*/ 239896 w 7011398"/>
              <a:gd name="connsiteY0" fmla="*/ 0 h 3360171"/>
              <a:gd name="connsiteX1" fmla="*/ 289323 w 7011398"/>
              <a:gd name="connsiteY1" fmla="*/ 2113006 h 3360171"/>
              <a:gd name="connsiteX2" fmla="*/ 3724501 w 7011398"/>
              <a:gd name="connsiteY2" fmla="*/ 1952368 h 3360171"/>
              <a:gd name="connsiteX3" fmla="*/ 5157885 w 7011398"/>
              <a:gd name="connsiteY3" fmla="*/ 2421925 h 3360171"/>
              <a:gd name="connsiteX4" fmla="*/ 6208209 w 7011398"/>
              <a:gd name="connsiteY4" fmla="*/ 3336325 h 3360171"/>
              <a:gd name="connsiteX5" fmla="*/ 7011398 w 7011398"/>
              <a:gd name="connsiteY5" fmla="*/ 3002692 h 3360171"/>
              <a:gd name="connsiteX0" fmla="*/ 489272 w 7260774"/>
              <a:gd name="connsiteY0" fmla="*/ 0 h 3360171"/>
              <a:gd name="connsiteX1" fmla="*/ 538699 w 7260774"/>
              <a:gd name="connsiteY1" fmla="*/ 2113006 h 3360171"/>
              <a:gd name="connsiteX2" fmla="*/ 3973877 w 7260774"/>
              <a:gd name="connsiteY2" fmla="*/ 1952368 h 3360171"/>
              <a:gd name="connsiteX3" fmla="*/ 5407261 w 7260774"/>
              <a:gd name="connsiteY3" fmla="*/ 2421925 h 3360171"/>
              <a:gd name="connsiteX4" fmla="*/ 6457585 w 7260774"/>
              <a:gd name="connsiteY4" fmla="*/ 3336325 h 3360171"/>
              <a:gd name="connsiteX5" fmla="*/ 7260774 w 7260774"/>
              <a:gd name="connsiteY5" fmla="*/ 3002692 h 3360171"/>
              <a:gd name="connsiteX0" fmla="*/ 420917 w 7402484"/>
              <a:gd name="connsiteY0" fmla="*/ 0 h 3347814"/>
              <a:gd name="connsiteX1" fmla="*/ 680409 w 7402484"/>
              <a:gd name="connsiteY1" fmla="*/ 2100649 h 3347814"/>
              <a:gd name="connsiteX2" fmla="*/ 4115587 w 7402484"/>
              <a:gd name="connsiteY2" fmla="*/ 1940011 h 3347814"/>
              <a:gd name="connsiteX3" fmla="*/ 5548971 w 7402484"/>
              <a:gd name="connsiteY3" fmla="*/ 2409568 h 3347814"/>
              <a:gd name="connsiteX4" fmla="*/ 6599295 w 7402484"/>
              <a:gd name="connsiteY4" fmla="*/ 3323968 h 3347814"/>
              <a:gd name="connsiteX5" fmla="*/ 7402484 w 7402484"/>
              <a:gd name="connsiteY5" fmla="*/ 2990335 h 334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2484" h="3347814">
                <a:moveTo>
                  <a:pt x="420917" y="0"/>
                </a:moveTo>
                <a:cubicBezTo>
                  <a:pt x="-353440" y="886597"/>
                  <a:pt x="64631" y="1777314"/>
                  <a:pt x="680409" y="2100649"/>
                </a:cubicBezTo>
                <a:cubicBezTo>
                  <a:pt x="1296187" y="2423984"/>
                  <a:pt x="3304160" y="1888524"/>
                  <a:pt x="4115587" y="1940011"/>
                </a:cubicBezTo>
                <a:cubicBezTo>
                  <a:pt x="4927014" y="1991498"/>
                  <a:pt x="5135020" y="2178909"/>
                  <a:pt x="5548971" y="2409568"/>
                </a:cubicBezTo>
                <a:cubicBezTo>
                  <a:pt x="5962922" y="2640227"/>
                  <a:pt x="6290376" y="3227174"/>
                  <a:pt x="6599295" y="3323968"/>
                </a:cubicBezTo>
                <a:cubicBezTo>
                  <a:pt x="6908214" y="3420762"/>
                  <a:pt x="7155349" y="3205548"/>
                  <a:pt x="7402484" y="2990335"/>
                </a:cubicBezTo>
              </a:path>
            </a:pathLst>
          </a:custGeom>
          <a:noFill/>
          <a:ln w="38100">
            <a:solidFill>
              <a:srgbClr val="D3E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รูปภาพ 12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028DE93-CC36-428C-89AE-09CA178FF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6" y="448283"/>
            <a:ext cx="2590531" cy="112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7" y="217606"/>
            <a:ext cx="1525968" cy="11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4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95" y="180191"/>
            <a:ext cx="1210135" cy="909984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" y="-24698"/>
            <a:ext cx="8191500" cy="1333278"/>
            <a:chOff x="0" y="-24698"/>
            <a:chExt cx="10083453" cy="1110548"/>
          </a:xfrm>
        </p:grpSpPr>
        <p:sp>
          <p:nvSpPr>
            <p:cNvPr id="13" name="รูปแบบอิสระ: รูปร่าง 14">
              <a:extLst>
                <a:ext uri="{FF2B5EF4-FFF2-40B4-BE49-F238E27FC236}">
                  <a16:creationId xmlns:a16="http://schemas.microsoft.com/office/drawing/2014/main" id="{D5559D51-C798-460F-82DA-AEDCBE8DBB78}"/>
                </a:ext>
              </a:extLst>
            </p:cNvPr>
            <p:cNvSpPr/>
            <p:nvPr userDrawn="1"/>
          </p:nvSpPr>
          <p:spPr>
            <a:xfrm>
              <a:off x="5650199" y="-24698"/>
              <a:ext cx="4433254" cy="1099290"/>
            </a:xfrm>
            <a:custGeom>
              <a:avLst/>
              <a:gdLst>
                <a:gd name="connsiteX0" fmla="*/ 3317165 w 4524301"/>
                <a:gd name="connsiteY0" fmla="*/ 0 h 1945638"/>
                <a:gd name="connsiteX1" fmla="*/ 4524301 w 4524301"/>
                <a:gd name="connsiteY1" fmla="*/ 0 h 1945638"/>
                <a:gd name="connsiteX2" fmla="*/ 4509444 w 4524301"/>
                <a:gd name="connsiteY2" fmla="*/ 22283 h 1945638"/>
                <a:gd name="connsiteX3" fmla="*/ 3220938 w 4524301"/>
                <a:gd name="connsiteY3" fmla="*/ 1482348 h 1945638"/>
                <a:gd name="connsiteX4" fmla="*/ 8181 w 4524301"/>
                <a:gd name="connsiteY4" fmla="*/ 1815980 h 1945638"/>
                <a:gd name="connsiteX5" fmla="*/ 3290637 w 4524301"/>
                <a:gd name="connsiteY5" fmla="*/ 12570 h 19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301" h="1945638">
                  <a:moveTo>
                    <a:pt x="3317165" y="0"/>
                  </a:moveTo>
                  <a:lnTo>
                    <a:pt x="4524301" y="0"/>
                  </a:lnTo>
                  <a:lnTo>
                    <a:pt x="4509444" y="22283"/>
                  </a:lnTo>
                  <a:cubicBezTo>
                    <a:pt x="4268367" y="401357"/>
                    <a:pt x="3891292" y="1201232"/>
                    <a:pt x="3220938" y="1482348"/>
                  </a:cubicBezTo>
                  <a:cubicBezTo>
                    <a:pt x="2454819" y="1803624"/>
                    <a:pt x="-164814" y="2135196"/>
                    <a:pt x="8181" y="1815980"/>
                  </a:cubicBezTo>
                  <a:cubicBezTo>
                    <a:pt x="137927" y="1576568"/>
                    <a:pt x="2026194" y="616603"/>
                    <a:pt x="3290637" y="12570"/>
                  </a:cubicBezTo>
                  <a:close/>
                </a:path>
              </a:pathLst>
            </a:custGeom>
            <a:solidFill>
              <a:srgbClr val="D3E3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รูปแบบอิสระ: รูปร่าง 11">
              <a:extLst>
                <a:ext uri="{FF2B5EF4-FFF2-40B4-BE49-F238E27FC236}">
                  <a16:creationId xmlns:a16="http://schemas.microsoft.com/office/drawing/2014/main" id="{A618F010-3702-4CB8-924E-34A0EE1AC6C8}"/>
                </a:ext>
              </a:extLst>
            </p:cNvPr>
            <p:cNvSpPr/>
            <p:nvPr userDrawn="1"/>
          </p:nvSpPr>
          <p:spPr>
            <a:xfrm>
              <a:off x="0" y="0"/>
              <a:ext cx="9895562" cy="1085850"/>
            </a:xfrm>
            <a:custGeom>
              <a:avLst/>
              <a:gdLst>
                <a:gd name="connsiteX0" fmla="*/ 0 w 9741746"/>
                <a:gd name="connsiteY0" fmla="*/ 0 h 2115802"/>
                <a:gd name="connsiteX1" fmla="*/ 9741746 w 9741746"/>
                <a:gd name="connsiteY1" fmla="*/ 0 h 2115802"/>
                <a:gd name="connsiteX2" fmla="*/ 9723235 w 9741746"/>
                <a:gd name="connsiteY2" fmla="*/ 33354 h 2115802"/>
                <a:gd name="connsiteX3" fmla="*/ 7945395 w 9741746"/>
                <a:gd name="connsiteY3" fmla="*/ 1507524 h 2115802"/>
                <a:gd name="connsiteX4" fmla="*/ 5078627 w 9741746"/>
                <a:gd name="connsiteY4" fmla="*/ 2113005 h 2115802"/>
                <a:gd name="connsiteX5" fmla="*/ 2545492 w 9741746"/>
                <a:gd name="connsiteY5" fmla="*/ 1309816 h 2115802"/>
                <a:gd name="connsiteX6" fmla="*/ 67775 w 9741746"/>
                <a:gd name="connsiteY6" fmla="*/ 1736789 h 2115802"/>
                <a:gd name="connsiteX7" fmla="*/ 0 w 9741746"/>
                <a:gd name="connsiteY7" fmla="*/ 1749884 h 2115802"/>
                <a:gd name="connsiteX0" fmla="*/ 0 w 9741746"/>
                <a:gd name="connsiteY0" fmla="*/ 0 h 2113558"/>
                <a:gd name="connsiteX1" fmla="*/ 9741746 w 9741746"/>
                <a:gd name="connsiteY1" fmla="*/ 0 h 2113558"/>
                <a:gd name="connsiteX2" fmla="*/ 9723235 w 9741746"/>
                <a:gd name="connsiteY2" fmla="*/ 33354 h 2113558"/>
                <a:gd name="connsiteX3" fmla="*/ 7945395 w 9741746"/>
                <a:gd name="connsiteY3" fmla="*/ 1507524 h 2113558"/>
                <a:gd name="connsiteX4" fmla="*/ 5078627 w 9741746"/>
                <a:gd name="connsiteY4" fmla="*/ 2113005 h 2113558"/>
                <a:gd name="connsiteX5" fmla="*/ 2269963 w 9741746"/>
                <a:gd name="connsiteY5" fmla="*/ 1618735 h 2113558"/>
                <a:gd name="connsiteX6" fmla="*/ 67775 w 9741746"/>
                <a:gd name="connsiteY6" fmla="*/ 1736789 h 2113558"/>
                <a:gd name="connsiteX7" fmla="*/ 0 w 9741746"/>
                <a:gd name="connsiteY7" fmla="*/ 1749884 h 2113558"/>
                <a:gd name="connsiteX8" fmla="*/ 0 w 9741746"/>
                <a:gd name="connsiteY8" fmla="*/ 0 h 2113558"/>
                <a:gd name="connsiteX0" fmla="*/ 0 w 9741746"/>
                <a:gd name="connsiteY0" fmla="*/ 0 h 2115768"/>
                <a:gd name="connsiteX1" fmla="*/ 9741746 w 9741746"/>
                <a:gd name="connsiteY1" fmla="*/ 0 h 2115768"/>
                <a:gd name="connsiteX2" fmla="*/ 9723235 w 9741746"/>
                <a:gd name="connsiteY2" fmla="*/ 33354 h 2115768"/>
                <a:gd name="connsiteX3" fmla="*/ 8436554 w 9741746"/>
                <a:gd name="connsiteY3" fmla="*/ 1359242 h 2115768"/>
                <a:gd name="connsiteX4" fmla="*/ 5078627 w 9741746"/>
                <a:gd name="connsiteY4" fmla="*/ 2113005 h 2115768"/>
                <a:gd name="connsiteX5" fmla="*/ 2269963 w 9741746"/>
                <a:gd name="connsiteY5" fmla="*/ 1618735 h 2115768"/>
                <a:gd name="connsiteX6" fmla="*/ 67775 w 9741746"/>
                <a:gd name="connsiteY6" fmla="*/ 1736789 h 2115768"/>
                <a:gd name="connsiteX7" fmla="*/ 0 w 9741746"/>
                <a:gd name="connsiteY7" fmla="*/ 1749884 h 2115768"/>
                <a:gd name="connsiteX8" fmla="*/ 0 w 9741746"/>
                <a:gd name="connsiteY8" fmla="*/ 0 h 2115768"/>
                <a:gd name="connsiteX0" fmla="*/ 0 w 9741746"/>
                <a:gd name="connsiteY0" fmla="*/ 0 h 1919813"/>
                <a:gd name="connsiteX1" fmla="*/ 9741746 w 9741746"/>
                <a:gd name="connsiteY1" fmla="*/ 0 h 1919813"/>
                <a:gd name="connsiteX2" fmla="*/ 9723235 w 9741746"/>
                <a:gd name="connsiteY2" fmla="*/ 33354 h 1919813"/>
                <a:gd name="connsiteX3" fmla="*/ 8436554 w 9741746"/>
                <a:gd name="connsiteY3" fmla="*/ 1359242 h 1919813"/>
                <a:gd name="connsiteX4" fmla="*/ 5222381 w 9741746"/>
                <a:gd name="connsiteY4" fmla="*/ 1915297 h 1919813"/>
                <a:gd name="connsiteX5" fmla="*/ 2269963 w 9741746"/>
                <a:gd name="connsiteY5" fmla="*/ 1618735 h 1919813"/>
                <a:gd name="connsiteX6" fmla="*/ 67775 w 9741746"/>
                <a:gd name="connsiteY6" fmla="*/ 1736789 h 1919813"/>
                <a:gd name="connsiteX7" fmla="*/ 0 w 9741746"/>
                <a:gd name="connsiteY7" fmla="*/ 1749884 h 1919813"/>
                <a:gd name="connsiteX8" fmla="*/ 0 w 9741746"/>
                <a:gd name="connsiteY8" fmla="*/ 0 h 1919813"/>
                <a:gd name="connsiteX0" fmla="*/ 0 w 9741746"/>
                <a:gd name="connsiteY0" fmla="*/ 0 h 1921850"/>
                <a:gd name="connsiteX1" fmla="*/ 9741746 w 9741746"/>
                <a:gd name="connsiteY1" fmla="*/ 0 h 1921850"/>
                <a:gd name="connsiteX2" fmla="*/ 9723235 w 9741746"/>
                <a:gd name="connsiteY2" fmla="*/ 33354 h 1921850"/>
                <a:gd name="connsiteX3" fmla="*/ 8292801 w 9741746"/>
                <a:gd name="connsiteY3" fmla="*/ 1297459 h 1921850"/>
                <a:gd name="connsiteX4" fmla="*/ 5222381 w 9741746"/>
                <a:gd name="connsiteY4" fmla="*/ 1915297 h 1921850"/>
                <a:gd name="connsiteX5" fmla="*/ 2269963 w 9741746"/>
                <a:gd name="connsiteY5" fmla="*/ 1618735 h 1921850"/>
                <a:gd name="connsiteX6" fmla="*/ 67775 w 9741746"/>
                <a:gd name="connsiteY6" fmla="*/ 1736789 h 1921850"/>
                <a:gd name="connsiteX7" fmla="*/ 0 w 9741746"/>
                <a:gd name="connsiteY7" fmla="*/ 1749884 h 1921850"/>
                <a:gd name="connsiteX8" fmla="*/ 0 w 9741746"/>
                <a:gd name="connsiteY8" fmla="*/ 0 h 192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41746" h="1921850">
                  <a:moveTo>
                    <a:pt x="0" y="0"/>
                  </a:moveTo>
                  <a:lnTo>
                    <a:pt x="9741746" y="0"/>
                  </a:lnTo>
                  <a:lnTo>
                    <a:pt x="9723235" y="33354"/>
                  </a:lnTo>
                  <a:cubicBezTo>
                    <a:pt x="9439275" y="493208"/>
                    <a:pt x="9042943" y="983802"/>
                    <a:pt x="8292801" y="1297459"/>
                  </a:cubicBezTo>
                  <a:cubicBezTo>
                    <a:pt x="7542659" y="1611116"/>
                    <a:pt x="6226187" y="1861751"/>
                    <a:pt x="5222381" y="1915297"/>
                  </a:cubicBezTo>
                  <a:cubicBezTo>
                    <a:pt x="4218575" y="1968843"/>
                    <a:pt x="3120520" y="1678459"/>
                    <a:pt x="2269963" y="1618735"/>
                  </a:cubicBezTo>
                  <a:cubicBezTo>
                    <a:pt x="1472566" y="1562744"/>
                    <a:pt x="576013" y="1628629"/>
                    <a:pt x="67775" y="1736789"/>
                  </a:cubicBezTo>
                  <a:lnTo>
                    <a:pt x="0" y="1749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รูปภาพ 12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028DE93-CC36-428C-89AE-09CA178FF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33" y="108730"/>
            <a:ext cx="2520935" cy="109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31" y="957812"/>
            <a:ext cx="9738104" cy="60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9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C56A2FB-E159-4C59-A7C3-A1936D617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7CF058-84E6-4A3C-B572-619F1E7AC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9723AD-F822-4B99-A759-06DAD847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B50C741-E53E-42D5-8594-E28F302A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940DF2-20F4-4EE2-A7A3-9A01DA1A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17A00A6-6D83-4670-929E-F9409869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37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D0995AB-2122-488D-AA8D-F6A941C0D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375B"/>
                </a:solidFill>
              </a:defRPr>
            </a:lvl1pPr>
            <a:lvl2pPr>
              <a:defRPr>
                <a:solidFill>
                  <a:srgbClr val="13375B"/>
                </a:solidFill>
              </a:defRPr>
            </a:lvl2pPr>
            <a:lvl3pPr>
              <a:defRPr>
                <a:solidFill>
                  <a:srgbClr val="13375B"/>
                </a:solidFill>
              </a:defRPr>
            </a:lvl3pPr>
            <a:lvl4pPr>
              <a:defRPr>
                <a:solidFill>
                  <a:srgbClr val="13375B"/>
                </a:solidFill>
              </a:defRPr>
            </a:lvl4pPr>
            <a:lvl5pPr>
              <a:defRPr>
                <a:solidFill>
                  <a:srgbClr val="13375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A18382-D410-4AE8-8C4A-7C0E42C0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D143EF8-B35B-4B32-92AA-4ADC5FD3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8251C8-B072-4DA3-A5C1-9579BC93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87EC10-96DB-4AA1-8A2B-564AC7C0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0FC44D8-8DD5-49E7-B12B-7101109E1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E3B53D-938E-4C23-9DE6-98530571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CAB9CF-5B78-40A7-91C6-19B1DF4E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54890F-7399-4F1E-9FD7-1BC33665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4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02288D-F5C5-4A7F-8222-AB7F5F04F0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2" y="126273"/>
            <a:ext cx="2071958" cy="900861"/>
          </a:xfrm>
          <a:prstGeom prst="rect">
            <a:avLst/>
          </a:prstGeom>
        </p:spPr>
      </p:pic>
      <p:pic>
        <p:nvPicPr>
          <p:cNvPr id="9" name="รูปภาพ 14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2A82846-5617-4311-A790-C4386C1A1B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95" y="2656453"/>
            <a:ext cx="5754633" cy="3836422"/>
          </a:xfrm>
          <a:prstGeom prst="rect">
            <a:avLst/>
          </a:prstGeom>
        </p:spPr>
      </p:pic>
      <p:sp>
        <p:nvSpPr>
          <p:cNvPr id="10" name="รูปแบบอิสระ: รูปร่าง 28">
            <a:extLst>
              <a:ext uri="{FF2B5EF4-FFF2-40B4-BE49-F238E27FC236}">
                <a16:creationId xmlns:a16="http://schemas.microsoft.com/office/drawing/2014/main" id="{03E844D4-16AE-4734-AE53-19BF9404EAB0}"/>
              </a:ext>
            </a:extLst>
          </p:cNvPr>
          <p:cNvSpPr/>
          <p:nvPr userDrawn="1"/>
        </p:nvSpPr>
        <p:spPr>
          <a:xfrm>
            <a:off x="988541" y="0"/>
            <a:ext cx="6549080" cy="1152077"/>
          </a:xfrm>
          <a:custGeom>
            <a:avLst/>
            <a:gdLst>
              <a:gd name="connsiteX0" fmla="*/ 0 w 7797114"/>
              <a:gd name="connsiteY0" fmla="*/ 0 h 1690688"/>
              <a:gd name="connsiteX1" fmla="*/ 689750 w 7797114"/>
              <a:gd name="connsiteY1" fmla="*/ 0 h 1690688"/>
              <a:gd name="connsiteX2" fmla="*/ 1285103 w 7797114"/>
              <a:gd name="connsiteY2" fmla="*/ 0 h 1690688"/>
              <a:gd name="connsiteX3" fmla="*/ 7797114 w 7797114"/>
              <a:gd name="connsiteY3" fmla="*/ 0 h 1690688"/>
              <a:gd name="connsiteX4" fmla="*/ 7107364 w 7797114"/>
              <a:gd name="connsiteY4" fmla="*/ 1690688 h 1690688"/>
              <a:gd name="connsiteX5" fmla="*/ 1285103 w 7797114"/>
              <a:gd name="connsiteY5" fmla="*/ 1690688 h 1690688"/>
              <a:gd name="connsiteX6" fmla="*/ 0 w 7797114"/>
              <a:gd name="connsiteY6" fmla="*/ 1690688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7114" h="1690688">
                <a:moveTo>
                  <a:pt x="0" y="0"/>
                </a:moveTo>
                <a:lnTo>
                  <a:pt x="689750" y="0"/>
                </a:lnTo>
                <a:lnTo>
                  <a:pt x="1285103" y="0"/>
                </a:lnTo>
                <a:lnTo>
                  <a:pt x="7797114" y="0"/>
                </a:lnTo>
                <a:lnTo>
                  <a:pt x="7107364" y="1690688"/>
                </a:lnTo>
                <a:lnTo>
                  <a:pt x="1285103" y="1690688"/>
                </a:lnTo>
                <a:lnTo>
                  <a:pt x="0" y="1690688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รูปแบบอิสระ: รูปร่าง 29">
            <a:extLst>
              <a:ext uri="{FF2B5EF4-FFF2-40B4-BE49-F238E27FC236}">
                <a16:creationId xmlns:a16="http://schemas.microsoft.com/office/drawing/2014/main" id="{6E7C909B-EA80-44CA-BED6-4D9B4D7BF79A}"/>
              </a:ext>
            </a:extLst>
          </p:cNvPr>
          <p:cNvSpPr/>
          <p:nvPr userDrawn="1"/>
        </p:nvSpPr>
        <p:spPr>
          <a:xfrm>
            <a:off x="-1" y="1"/>
            <a:ext cx="7154563" cy="1290180"/>
          </a:xfrm>
          <a:custGeom>
            <a:avLst/>
            <a:gdLst>
              <a:gd name="connsiteX0" fmla="*/ 0 w 7797114"/>
              <a:gd name="connsiteY0" fmla="*/ 0 h 1690688"/>
              <a:gd name="connsiteX1" fmla="*/ 689750 w 7797114"/>
              <a:gd name="connsiteY1" fmla="*/ 0 h 1690688"/>
              <a:gd name="connsiteX2" fmla="*/ 1285103 w 7797114"/>
              <a:gd name="connsiteY2" fmla="*/ 0 h 1690688"/>
              <a:gd name="connsiteX3" fmla="*/ 7797114 w 7797114"/>
              <a:gd name="connsiteY3" fmla="*/ 0 h 1690688"/>
              <a:gd name="connsiteX4" fmla="*/ 7107364 w 7797114"/>
              <a:gd name="connsiteY4" fmla="*/ 1690688 h 1690688"/>
              <a:gd name="connsiteX5" fmla="*/ 1285103 w 7797114"/>
              <a:gd name="connsiteY5" fmla="*/ 1690688 h 1690688"/>
              <a:gd name="connsiteX6" fmla="*/ 0 w 7797114"/>
              <a:gd name="connsiteY6" fmla="*/ 1690688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7114" h="1690688">
                <a:moveTo>
                  <a:pt x="0" y="0"/>
                </a:moveTo>
                <a:lnTo>
                  <a:pt x="689750" y="0"/>
                </a:lnTo>
                <a:lnTo>
                  <a:pt x="1285103" y="0"/>
                </a:lnTo>
                <a:lnTo>
                  <a:pt x="7797114" y="0"/>
                </a:lnTo>
                <a:lnTo>
                  <a:pt x="7107364" y="1690688"/>
                </a:lnTo>
                <a:lnTo>
                  <a:pt x="1285103" y="1690688"/>
                </a:lnTo>
                <a:lnTo>
                  <a:pt x="0" y="1690688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8C9F449-DD27-4750-AA84-F07361CC5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1pPr>
            <a:lvl2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2pPr>
            <a:lvl3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3pPr>
            <a:lvl4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4pPr>
            <a:lvl5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4099687-C007-4D2D-A50D-954656AF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1pPr>
            <a:lvl2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2pPr>
            <a:lvl3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3pPr>
            <a:lvl4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4pPr>
            <a:lvl5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708717C-8AD5-4FA0-8E5A-81EE4CC2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1pPr>
          </a:lstStyle>
          <a:p>
            <a:fld id="{B72AFB9A-BFB4-4FE4-B657-9211DE8B0153}" type="datetimeFigureOut">
              <a:rPr lang="en-US" smtClean="0"/>
              <a:pPr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B480C1C-3ACD-4D54-A337-A336D42C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7B5740D-7FE9-4499-8552-FBE94B93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rabun" panose="00000500000000000000" pitchFamily="2" charset="-34"/>
                <a:cs typeface="Sarabun" panose="00000500000000000000" pitchFamily="2" charset="-34"/>
              </a:defRPr>
            </a:lvl1pPr>
          </a:lstStyle>
          <a:p>
            <a:fld id="{1DC63125-7192-4940-B6B5-4DCB55DFC5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C85EFF26-E989-4F9F-A54D-EB33F028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264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9557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1A39B8-ED49-4289-81C4-7825E73E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59366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6DB4FD4-0C1D-4A4E-806E-B2A363DBC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1D275C-6B0D-480A-A195-EA72795C5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2F5E104-9545-400F-A80A-49675507C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D413CBD-A7F2-41EF-8FCA-0FBA4513C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296422A-8E2C-4280-AAE8-F79CF3AA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BD6B1922-0697-45DA-8144-7AEADE76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9170235-A679-44AA-873D-4520C235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รูปแบบอิสระ: รูปร่าง 47">
            <a:extLst>
              <a:ext uri="{FF2B5EF4-FFF2-40B4-BE49-F238E27FC236}">
                <a16:creationId xmlns:a16="http://schemas.microsoft.com/office/drawing/2014/main" id="{415B5040-3C23-4157-8402-1F2FE72E4640}"/>
              </a:ext>
            </a:extLst>
          </p:cNvPr>
          <p:cNvSpPr/>
          <p:nvPr userDrawn="1"/>
        </p:nvSpPr>
        <p:spPr>
          <a:xfrm>
            <a:off x="5547810" y="3182315"/>
            <a:ext cx="1990968" cy="3675685"/>
          </a:xfrm>
          <a:custGeom>
            <a:avLst/>
            <a:gdLst>
              <a:gd name="connsiteX0" fmla="*/ 640152 w 1990968"/>
              <a:gd name="connsiteY0" fmla="*/ 546 h 3675685"/>
              <a:gd name="connsiteX1" fmla="*/ 667639 w 1990968"/>
              <a:gd name="connsiteY1" fmla="*/ 30442 h 3675685"/>
              <a:gd name="connsiteX2" fmla="*/ 1986344 w 1990968"/>
              <a:gd name="connsiteY2" fmla="*/ 3627938 h 3675685"/>
              <a:gd name="connsiteX3" fmla="*/ 1990968 w 1990968"/>
              <a:gd name="connsiteY3" fmla="*/ 3675685 h 3675685"/>
              <a:gd name="connsiteX4" fmla="*/ 281217 w 1990968"/>
              <a:gd name="connsiteY4" fmla="*/ 3675685 h 3675685"/>
              <a:gd name="connsiteX5" fmla="*/ 266818 w 1990968"/>
              <a:gd name="connsiteY5" fmla="*/ 3667904 h 3675685"/>
              <a:gd name="connsiteX6" fmla="*/ 25087 w 1990968"/>
              <a:gd name="connsiteY6" fmla="*/ 3477977 h 3675685"/>
              <a:gd name="connsiteX7" fmla="*/ 865347 w 1990968"/>
              <a:gd name="connsiteY7" fmla="*/ 2131090 h 3675685"/>
              <a:gd name="connsiteX8" fmla="*/ 640152 w 1990968"/>
              <a:gd name="connsiteY8" fmla="*/ 546 h 367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968" h="3675685">
                <a:moveTo>
                  <a:pt x="640152" y="546"/>
                </a:moveTo>
                <a:cubicBezTo>
                  <a:pt x="646868" y="2857"/>
                  <a:pt x="655926" y="12551"/>
                  <a:pt x="667639" y="30442"/>
                </a:cubicBezTo>
                <a:cubicBezTo>
                  <a:pt x="837481" y="289870"/>
                  <a:pt x="1873324" y="2741367"/>
                  <a:pt x="1986344" y="3627938"/>
                </a:cubicBezTo>
                <a:lnTo>
                  <a:pt x="1990968" y="3675685"/>
                </a:lnTo>
                <a:lnTo>
                  <a:pt x="281217" y="3675685"/>
                </a:lnTo>
                <a:lnTo>
                  <a:pt x="266818" y="3667904"/>
                </a:lnTo>
                <a:cubicBezTo>
                  <a:pt x="147497" y="3598504"/>
                  <a:pt x="60227" y="3531652"/>
                  <a:pt x="25087" y="3477977"/>
                </a:cubicBezTo>
                <a:cubicBezTo>
                  <a:pt x="-162324" y="3191712"/>
                  <a:pt x="758255" y="2705679"/>
                  <a:pt x="865347" y="2131090"/>
                </a:cubicBezTo>
                <a:cubicBezTo>
                  <a:pt x="965746" y="1592413"/>
                  <a:pt x="539414" y="-34117"/>
                  <a:pt x="640152" y="546"/>
                </a:cubicBezTo>
                <a:close/>
              </a:path>
            </a:pathLst>
          </a:custGeom>
          <a:solidFill>
            <a:srgbClr val="D3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รูปแบบอิสระ: รูปร่าง 44">
            <a:extLst>
              <a:ext uri="{FF2B5EF4-FFF2-40B4-BE49-F238E27FC236}">
                <a16:creationId xmlns:a16="http://schemas.microsoft.com/office/drawing/2014/main" id="{77C0F5E1-C455-42B1-8FE7-032156471524}"/>
              </a:ext>
            </a:extLst>
          </p:cNvPr>
          <p:cNvSpPr/>
          <p:nvPr userDrawn="1"/>
        </p:nvSpPr>
        <p:spPr>
          <a:xfrm>
            <a:off x="5181102" y="0"/>
            <a:ext cx="7010898" cy="6858001"/>
          </a:xfrm>
          <a:custGeom>
            <a:avLst/>
            <a:gdLst>
              <a:gd name="connsiteX0" fmla="*/ 1892717 w 6965906"/>
              <a:gd name="connsiteY0" fmla="*/ 0 h 6858001"/>
              <a:gd name="connsiteX1" fmla="*/ 6965906 w 6965906"/>
              <a:gd name="connsiteY1" fmla="*/ 0 h 6858001"/>
              <a:gd name="connsiteX2" fmla="*/ 6965906 w 6965906"/>
              <a:gd name="connsiteY2" fmla="*/ 6858001 h 6858001"/>
              <a:gd name="connsiteX3" fmla="*/ 0 w 6965906"/>
              <a:gd name="connsiteY3" fmla="*/ 6858001 h 6858001"/>
              <a:gd name="connsiteX4" fmla="*/ 30709 w 6965906"/>
              <a:gd name="connsiteY4" fmla="*/ 6826465 h 6858001"/>
              <a:gd name="connsiteX5" fmla="*/ 2195881 w 6965906"/>
              <a:gd name="connsiteY5" fmla="*/ 5016844 h 6858001"/>
              <a:gd name="connsiteX6" fmla="*/ 960205 w 6965906"/>
              <a:gd name="connsiteY6" fmla="*/ 3101547 h 6858001"/>
              <a:gd name="connsiteX7" fmla="*/ 1821716 w 6965906"/>
              <a:gd name="connsiteY7" fmla="*/ 62569 h 6858001"/>
              <a:gd name="connsiteX0" fmla="*/ 1892717 w 6965906"/>
              <a:gd name="connsiteY0" fmla="*/ 0 h 6858001"/>
              <a:gd name="connsiteX1" fmla="*/ 6965906 w 6965906"/>
              <a:gd name="connsiteY1" fmla="*/ 0 h 6858001"/>
              <a:gd name="connsiteX2" fmla="*/ 6965906 w 6965906"/>
              <a:gd name="connsiteY2" fmla="*/ 6858001 h 6858001"/>
              <a:gd name="connsiteX3" fmla="*/ 0 w 6965906"/>
              <a:gd name="connsiteY3" fmla="*/ 6858001 h 6858001"/>
              <a:gd name="connsiteX4" fmla="*/ 30709 w 6965906"/>
              <a:gd name="connsiteY4" fmla="*/ 6826465 h 6858001"/>
              <a:gd name="connsiteX5" fmla="*/ 1422401 w 6965906"/>
              <a:gd name="connsiteY5" fmla="*/ 5486401 h 6858001"/>
              <a:gd name="connsiteX6" fmla="*/ 960205 w 6965906"/>
              <a:gd name="connsiteY6" fmla="*/ 3101547 h 6858001"/>
              <a:gd name="connsiteX7" fmla="*/ 1821716 w 6965906"/>
              <a:gd name="connsiteY7" fmla="*/ 62569 h 6858001"/>
              <a:gd name="connsiteX8" fmla="*/ 1892717 w 6965906"/>
              <a:gd name="connsiteY8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65906" h="6858001">
                <a:moveTo>
                  <a:pt x="1892717" y="0"/>
                </a:moveTo>
                <a:lnTo>
                  <a:pt x="6965906" y="0"/>
                </a:lnTo>
                <a:lnTo>
                  <a:pt x="6965906" y="6858001"/>
                </a:lnTo>
                <a:lnTo>
                  <a:pt x="0" y="6858001"/>
                </a:lnTo>
                <a:lnTo>
                  <a:pt x="30709" y="6826465"/>
                </a:lnTo>
                <a:cubicBezTo>
                  <a:pt x="532232" y="6339120"/>
                  <a:pt x="1263759" y="6070580"/>
                  <a:pt x="1422401" y="5486401"/>
                </a:cubicBezTo>
                <a:cubicBezTo>
                  <a:pt x="1597455" y="4841790"/>
                  <a:pt x="960205" y="3974758"/>
                  <a:pt x="960205" y="3101547"/>
                </a:cubicBezTo>
                <a:cubicBezTo>
                  <a:pt x="960205" y="2337488"/>
                  <a:pt x="1050082" y="840228"/>
                  <a:pt x="1821716" y="62569"/>
                </a:cubicBezTo>
                <a:lnTo>
                  <a:pt x="1892717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กราฟิก 6">
            <a:extLst>
              <a:ext uri="{FF2B5EF4-FFF2-40B4-BE49-F238E27FC236}">
                <a16:creationId xmlns:a16="http://schemas.microsoft.com/office/drawing/2014/main" id="{402C7043-BCED-451C-800C-990E74A96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92" y="4067774"/>
            <a:ext cx="2926811" cy="2790226"/>
          </a:xfrm>
          <a:prstGeom prst="rect">
            <a:avLst/>
          </a:prstGeom>
        </p:spPr>
      </p:pic>
      <p:pic>
        <p:nvPicPr>
          <p:cNvPr id="20" name="กราฟิก 9">
            <a:extLst>
              <a:ext uri="{FF2B5EF4-FFF2-40B4-BE49-F238E27FC236}">
                <a16:creationId xmlns:a16="http://schemas.microsoft.com/office/drawing/2014/main" id="{67ED8359-3313-44E7-A98F-FC4E154522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706973" y="418949"/>
            <a:ext cx="2244272" cy="1667173"/>
          </a:xfrm>
          <a:prstGeom prst="rect">
            <a:avLst/>
          </a:prstGeom>
        </p:spPr>
      </p:pic>
      <p:sp>
        <p:nvSpPr>
          <p:cNvPr id="21" name="รูปแบบอิสระ: รูปร่าง 37">
            <a:extLst>
              <a:ext uri="{FF2B5EF4-FFF2-40B4-BE49-F238E27FC236}">
                <a16:creationId xmlns:a16="http://schemas.microsoft.com/office/drawing/2014/main" id="{039F76D9-C7A9-4A7A-9FE8-B28BB104F268}"/>
              </a:ext>
            </a:extLst>
          </p:cNvPr>
          <p:cNvSpPr/>
          <p:nvPr userDrawn="1"/>
        </p:nvSpPr>
        <p:spPr>
          <a:xfrm>
            <a:off x="7748016" y="524924"/>
            <a:ext cx="1328928" cy="679214"/>
          </a:xfrm>
          <a:custGeom>
            <a:avLst/>
            <a:gdLst>
              <a:gd name="connsiteX0" fmla="*/ 0 w 1328928"/>
              <a:gd name="connsiteY0" fmla="*/ 346804 h 679214"/>
              <a:gd name="connsiteX1" fmla="*/ 280416 w 1328928"/>
              <a:gd name="connsiteY1" fmla="*/ 615028 h 679214"/>
              <a:gd name="connsiteX2" fmla="*/ 115824 w 1328928"/>
              <a:gd name="connsiteY2" fmla="*/ 675988 h 679214"/>
              <a:gd name="connsiteX3" fmla="*/ 115824 w 1328928"/>
              <a:gd name="connsiteY3" fmla="*/ 547972 h 679214"/>
              <a:gd name="connsiteX4" fmla="*/ 664464 w 1328928"/>
              <a:gd name="connsiteY4" fmla="*/ 462628 h 679214"/>
              <a:gd name="connsiteX5" fmla="*/ 1048512 w 1328928"/>
              <a:gd name="connsiteY5" fmla="*/ 29812 h 679214"/>
              <a:gd name="connsiteX6" fmla="*/ 1328928 w 1328928"/>
              <a:gd name="connsiteY6" fmla="*/ 72484 h 67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8928" h="679214">
                <a:moveTo>
                  <a:pt x="0" y="346804"/>
                </a:moveTo>
                <a:cubicBezTo>
                  <a:pt x="130556" y="453484"/>
                  <a:pt x="261112" y="560164"/>
                  <a:pt x="280416" y="615028"/>
                </a:cubicBezTo>
                <a:cubicBezTo>
                  <a:pt x="299720" y="669892"/>
                  <a:pt x="143256" y="687164"/>
                  <a:pt x="115824" y="675988"/>
                </a:cubicBezTo>
                <a:cubicBezTo>
                  <a:pt x="88392" y="664812"/>
                  <a:pt x="24384" y="583532"/>
                  <a:pt x="115824" y="547972"/>
                </a:cubicBezTo>
                <a:cubicBezTo>
                  <a:pt x="207264" y="512412"/>
                  <a:pt x="509016" y="548988"/>
                  <a:pt x="664464" y="462628"/>
                </a:cubicBezTo>
                <a:cubicBezTo>
                  <a:pt x="819912" y="376268"/>
                  <a:pt x="937768" y="94836"/>
                  <a:pt x="1048512" y="29812"/>
                </a:cubicBezTo>
                <a:cubicBezTo>
                  <a:pt x="1159256" y="-35212"/>
                  <a:pt x="1244092" y="18636"/>
                  <a:pt x="1328928" y="7248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รูปภาพ 4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02288D-F5C5-4A7F-8222-AB7F5F04F0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2" y="126273"/>
            <a:ext cx="2071958" cy="9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6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373DA18-7ADA-4C24-9CCC-B7248123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EFF3256-8C82-4ECB-8780-48F693DD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D2D9EF9-2978-4A3A-B0CD-C658661A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รูปแบบอิสระ: รูปร่าง 16">
            <a:extLst>
              <a:ext uri="{FF2B5EF4-FFF2-40B4-BE49-F238E27FC236}">
                <a16:creationId xmlns:a16="http://schemas.microsoft.com/office/drawing/2014/main" id="{64109EE0-0E7F-4192-AA5B-164BBB2C541E}"/>
              </a:ext>
            </a:extLst>
          </p:cNvPr>
          <p:cNvSpPr/>
          <p:nvPr userDrawn="1"/>
        </p:nvSpPr>
        <p:spPr>
          <a:xfrm>
            <a:off x="0" y="580596"/>
            <a:ext cx="4279264" cy="1112280"/>
          </a:xfrm>
          <a:custGeom>
            <a:avLst/>
            <a:gdLst>
              <a:gd name="connsiteX0" fmla="*/ 3707027 w 4279264"/>
              <a:gd name="connsiteY0" fmla="*/ 172 h 1112280"/>
              <a:gd name="connsiteX1" fmla="*/ 4028303 w 4279264"/>
              <a:gd name="connsiteY1" fmla="*/ 877501 h 1112280"/>
              <a:gd name="connsiteX2" fmla="*/ 1482811 w 4279264"/>
              <a:gd name="connsiteY2" fmla="*/ 1112280 h 1112280"/>
              <a:gd name="connsiteX3" fmla="*/ 115265 w 4279264"/>
              <a:gd name="connsiteY3" fmla="*/ 936775 h 1112280"/>
              <a:gd name="connsiteX4" fmla="*/ 0 w 4279264"/>
              <a:gd name="connsiteY4" fmla="*/ 911483 h 1112280"/>
              <a:gd name="connsiteX5" fmla="*/ 0 w 4279264"/>
              <a:gd name="connsiteY5" fmla="*/ 747568 h 1112280"/>
              <a:gd name="connsiteX6" fmla="*/ 138085 w 4279264"/>
              <a:gd name="connsiteY6" fmla="*/ 714535 h 1112280"/>
              <a:gd name="connsiteX7" fmla="*/ 3707027 w 4279264"/>
              <a:gd name="connsiteY7" fmla="*/ 172 h 111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9264" h="1112280">
                <a:moveTo>
                  <a:pt x="3707027" y="172"/>
                </a:moveTo>
                <a:cubicBezTo>
                  <a:pt x="4411362" y="12529"/>
                  <a:pt x="4399006" y="692150"/>
                  <a:pt x="4028303" y="877501"/>
                </a:cubicBezTo>
                <a:cubicBezTo>
                  <a:pt x="3657600" y="1062852"/>
                  <a:pt x="2180968" y="1112280"/>
                  <a:pt x="1482811" y="1112280"/>
                </a:cubicBezTo>
                <a:cubicBezTo>
                  <a:pt x="959193" y="1112280"/>
                  <a:pt x="452952" y="1010336"/>
                  <a:pt x="115265" y="936775"/>
                </a:cubicBezTo>
                <a:lnTo>
                  <a:pt x="0" y="911483"/>
                </a:lnTo>
                <a:lnTo>
                  <a:pt x="0" y="747568"/>
                </a:lnTo>
                <a:lnTo>
                  <a:pt x="138085" y="714535"/>
                </a:lnTo>
                <a:cubicBezTo>
                  <a:pt x="1066382" y="490999"/>
                  <a:pt x="3090734" y="-10640"/>
                  <a:pt x="3707027" y="172"/>
                </a:cubicBezTo>
                <a:close/>
              </a:path>
            </a:pathLst>
          </a:custGeom>
          <a:solidFill>
            <a:srgbClr val="D3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รูปแบบอิสระ: รูปร่าง 13">
            <a:extLst>
              <a:ext uri="{FF2B5EF4-FFF2-40B4-BE49-F238E27FC236}">
                <a16:creationId xmlns:a16="http://schemas.microsoft.com/office/drawing/2014/main" id="{6E30CA8F-E113-4D5F-8CE8-F4BFCD718921}"/>
              </a:ext>
            </a:extLst>
          </p:cNvPr>
          <p:cNvSpPr/>
          <p:nvPr userDrawn="1"/>
        </p:nvSpPr>
        <p:spPr>
          <a:xfrm>
            <a:off x="0" y="0"/>
            <a:ext cx="9852887" cy="1755320"/>
          </a:xfrm>
          <a:custGeom>
            <a:avLst/>
            <a:gdLst>
              <a:gd name="connsiteX0" fmla="*/ 0 w 9852887"/>
              <a:gd name="connsiteY0" fmla="*/ 0 h 1755320"/>
              <a:gd name="connsiteX1" fmla="*/ 9852887 w 9852887"/>
              <a:gd name="connsiteY1" fmla="*/ 0 h 1755320"/>
              <a:gd name="connsiteX2" fmla="*/ 9814023 w 9852887"/>
              <a:gd name="connsiteY2" fmla="*/ 72226 h 1755320"/>
              <a:gd name="connsiteX3" fmla="*/ 8822724 w 9852887"/>
              <a:gd name="connsiteY3" fmla="*/ 1309816 h 1755320"/>
              <a:gd name="connsiteX4" fmla="*/ 6870357 w 9852887"/>
              <a:gd name="connsiteY4" fmla="*/ 1223319 h 1755320"/>
              <a:gd name="connsiteX5" fmla="*/ 5152768 w 9852887"/>
              <a:gd name="connsiteY5" fmla="*/ 1754659 h 1755320"/>
              <a:gd name="connsiteX6" fmla="*/ 2940908 w 9852887"/>
              <a:gd name="connsiteY6" fmla="*/ 1334530 h 1755320"/>
              <a:gd name="connsiteX7" fmla="*/ 51865 w 9852887"/>
              <a:gd name="connsiteY7" fmla="*/ 1466219 h 1755320"/>
              <a:gd name="connsiteX8" fmla="*/ 0 w 9852887"/>
              <a:gd name="connsiteY8" fmla="*/ 1454004 h 17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52887" h="1755320">
                <a:moveTo>
                  <a:pt x="0" y="0"/>
                </a:moveTo>
                <a:lnTo>
                  <a:pt x="9852887" y="0"/>
                </a:lnTo>
                <a:lnTo>
                  <a:pt x="9814023" y="72226"/>
                </a:lnTo>
                <a:cubicBezTo>
                  <a:pt x="9602382" y="465212"/>
                  <a:pt x="9237705" y="1124079"/>
                  <a:pt x="8822724" y="1309816"/>
                </a:cubicBezTo>
                <a:cubicBezTo>
                  <a:pt x="8311978" y="1538416"/>
                  <a:pt x="7482016" y="1149179"/>
                  <a:pt x="6870357" y="1223319"/>
                </a:cubicBezTo>
                <a:cubicBezTo>
                  <a:pt x="6258698" y="1297459"/>
                  <a:pt x="5807676" y="1736124"/>
                  <a:pt x="5152768" y="1754659"/>
                </a:cubicBezTo>
                <a:cubicBezTo>
                  <a:pt x="4497861" y="1773194"/>
                  <a:pt x="3834713" y="1396314"/>
                  <a:pt x="2940908" y="1334530"/>
                </a:cubicBezTo>
                <a:cubicBezTo>
                  <a:pt x="2158829" y="1280469"/>
                  <a:pt x="768114" y="1590643"/>
                  <a:pt x="51865" y="1466219"/>
                </a:cubicBezTo>
                <a:lnTo>
                  <a:pt x="0" y="1454004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กราฟิก 3">
            <a:extLst>
              <a:ext uri="{FF2B5EF4-FFF2-40B4-BE49-F238E27FC236}">
                <a16:creationId xmlns:a16="http://schemas.microsoft.com/office/drawing/2014/main" id="{DC1BAE82-11B9-43CD-B827-501CA36F11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22" y="4499900"/>
            <a:ext cx="4488206" cy="2358099"/>
          </a:xfrm>
          <a:prstGeom prst="rect">
            <a:avLst/>
          </a:prstGeom>
        </p:spPr>
      </p:pic>
      <p:pic>
        <p:nvPicPr>
          <p:cNvPr id="11" name="กราฟิก 5">
            <a:extLst>
              <a:ext uri="{FF2B5EF4-FFF2-40B4-BE49-F238E27FC236}">
                <a16:creationId xmlns:a16="http://schemas.microsoft.com/office/drawing/2014/main" id="{2CF0236E-3073-4FDF-A82D-6FC07CF9A3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229496">
            <a:off x="789780" y="2048187"/>
            <a:ext cx="2028826" cy="2761626"/>
          </a:xfrm>
          <a:prstGeom prst="rect">
            <a:avLst/>
          </a:prstGeom>
        </p:spPr>
      </p:pic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BEF4C89C-9FE7-4F42-87F6-6097CBE10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95" y="1912124"/>
            <a:ext cx="7914626" cy="4043834"/>
          </a:xfrm>
        </p:spPr>
        <p:txBody>
          <a:bodyPr/>
          <a:lstStyle/>
          <a:p>
            <a:endParaRPr lang="en-US" dirty="0">
              <a:latin typeface="Sarabun" panose="00000500000000000000" pitchFamily="2" charset="-34"/>
              <a:cs typeface="Sarabun" panose="00000500000000000000" pitchFamily="2" charset="-34"/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C85EFF26-E989-4F9F-A54D-EB33F028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264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5" name="รูปภาพ 4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02288D-F5C5-4A7F-8222-AB7F5F04F0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2" y="126273"/>
            <a:ext cx="2071958" cy="9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699A41B9-9D3F-4B41-98F4-1D88F57AF2EF}"/>
              </a:ext>
            </a:extLst>
          </p:cNvPr>
          <p:cNvSpPr/>
          <p:nvPr userDrawn="1"/>
        </p:nvSpPr>
        <p:spPr>
          <a:xfrm>
            <a:off x="666749" y="1976438"/>
            <a:ext cx="10956925" cy="2409825"/>
          </a:xfrm>
          <a:prstGeom prst="parallelogram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87EC10-96DB-4AA1-8A2B-564AC7C0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0FC44D8-8DD5-49E7-B12B-7101109E1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3E3B53D-938E-4C23-9DE6-98530571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CAB9CF-5B78-40A7-91C6-19B1DF4E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54890F-7399-4F1E-9FD7-1BC33665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15DF01CC-C538-6949-9963-961B6621DE44}"/>
              </a:ext>
            </a:extLst>
          </p:cNvPr>
          <p:cNvSpPr/>
          <p:nvPr userDrawn="1"/>
        </p:nvSpPr>
        <p:spPr>
          <a:xfrm>
            <a:off x="831850" y="2152650"/>
            <a:ext cx="10528300" cy="2409825"/>
          </a:xfrm>
          <a:prstGeom prst="parallelogram">
            <a:avLst/>
          </a:pr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รูปภาพ 4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DEF3595-8CB1-FC4B-94DD-A959DF196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2" y="126273"/>
            <a:ext cx="2071958" cy="9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8BC9D55B-5366-4E06-BD8E-013D887F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81BA98B-DE13-4647-8FC0-663B46A4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BAA2CC3-EE9A-44C5-BD90-E4711002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รูปแบบอิสระ: รูปร่าง 14">
            <a:extLst>
              <a:ext uri="{FF2B5EF4-FFF2-40B4-BE49-F238E27FC236}">
                <a16:creationId xmlns:a16="http://schemas.microsoft.com/office/drawing/2014/main" id="{D5559D51-C798-460F-82DA-AEDCBE8DBB78}"/>
              </a:ext>
            </a:extLst>
          </p:cNvPr>
          <p:cNvSpPr/>
          <p:nvPr userDrawn="1"/>
        </p:nvSpPr>
        <p:spPr>
          <a:xfrm>
            <a:off x="5650199" y="-24698"/>
            <a:ext cx="4433254" cy="1945638"/>
          </a:xfrm>
          <a:custGeom>
            <a:avLst/>
            <a:gdLst>
              <a:gd name="connsiteX0" fmla="*/ 3317165 w 4524301"/>
              <a:gd name="connsiteY0" fmla="*/ 0 h 1945638"/>
              <a:gd name="connsiteX1" fmla="*/ 4524301 w 4524301"/>
              <a:gd name="connsiteY1" fmla="*/ 0 h 1945638"/>
              <a:gd name="connsiteX2" fmla="*/ 4509444 w 4524301"/>
              <a:gd name="connsiteY2" fmla="*/ 22283 h 1945638"/>
              <a:gd name="connsiteX3" fmla="*/ 3220938 w 4524301"/>
              <a:gd name="connsiteY3" fmla="*/ 1482348 h 1945638"/>
              <a:gd name="connsiteX4" fmla="*/ 8181 w 4524301"/>
              <a:gd name="connsiteY4" fmla="*/ 1815980 h 1945638"/>
              <a:gd name="connsiteX5" fmla="*/ 3290637 w 4524301"/>
              <a:gd name="connsiteY5" fmla="*/ 12570 h 194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301" h="1945638">
                <a:moveTo>
                  <a:pt x="3317165" y="0"/>
                </a:moveTo>
                <a:lnTo>
                  <a:pt x="4524301" y="0"/>
                </a:lnTo>
                <a:lnTo>
                  <a:pt x="4509444" y="22283"/>
                </a:lnTo>
                <a:cubicBezTo>
                  <a:pt x="4268367" y="401357"/>
                  <a:pt x="3891292" y="1201232"/>
                  <a:pt x="3220938" y="1482348"/>
                </a:cubicBezTo>
                <a:cubicBezTo>
                  <a:pt x="2454819" y="1803624"/>
                  <a:pt x="-164814" y="2135196"/>
                  <a:pt x="8181" y="1815980"/>
                </a:cubicBezTo>
                <a:cubicBezTo>
                  <a:pt x="137927" y="1576568"/>
                  <a:pt x="2026194" y="616603"/>
                  <a:pt x="3290637" y="12570"/>
                </a:cubicBezTo>
                <a:close/>
              </a:path>
            </a:pathLst>
          </a:custGeom>
          <a:solidFill>
            <a:srgbClr val="D3E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รูปแบบอิสระ: รูปร่าง 11">
            <a:extLst>
              <a:ext uri="{FF2B5EF4-FFF2-40B4-BE49-F238E27FC236}">
                <a16:creationId xmlns:a16="http://schemas.microsoft.com/office/drawing/2014/main" id="{A618F010-3702-4CB8-924E-34A0EE1AC6C8}"/>
              </a:ext>
            </a:extLst>
          </p:cNvPr>
          <p:cNvSpPr/>
          <p:nvPr userDrawn="1"/>
        </p:nvSpPr>
        <p:spPr>
          <a:xfrm>
            <a:off x="0" y="0"/>
            <a:ext cx="9895562" cy="1921850"/>
          </a:xfrm>
          <a:custGeom>
            <a:avLst/>
            <a:gdLst>
              <a:gd name="connsiteX0" fmla="*/ 0 w 9741746"/>
              <a:gd name="connsiteY0" fmla="*/ 0 h 2115802"/>
              <a:gd name="connsiteX1" fmla="*/ 9741746 w 9741746"/>
              <a:gd name="connsiteY1" fmla="*/ 0 h 2115802"/>
              <a:gd name="connsiteX2" fmla="*/ 9723235 w 9741746"/>
              <a:gd name="connsiteY2" fmla="*/ 33354 h 2115802"/>
              <a:gd name="connsiteX3" fmla="*/ 7945395 w 9741746"/>
              <a:gd name="connsiteY3" fmla="*/ 1507524 h 2115802"/>
              <a:gd name="connsiteX4" fmla="*/ 5078627 w 9741746"/>
              <a:gd name="connsiteY4" fmla="*/ 2113005 h 2115802"/>
              <a:gd name="connsiteX5" fmla="*/ 2545492 w 9741746"/>
              <a:gd name="connsiteY5" fmla="*/ 1309816 h 2115802"/>
              <a:gd name="connsiteX6" fmla="*/ 67775 w 9741746"/>
              <a:gd name="connsiteY6" fmla="*/ 1736789 h 2115802"/>
              <a:gd name="connsiteX7" fmla="*/ 0 w 9741746"/>
              <a:gd name="connsiteY7" fmla="*/ 1749884 h 2115802"/>
              <a:gd name="connsiteX0" fmla="*/ 0 w 9741746"/>
              <a:gd name="connsiteY0" fmla="*/ 0 h 2113558"/>
              <a:gd name="connsiteX1" fmla="*/ 9741746 w 9741746"/>
              <a:gd name="connsiteY1" fmla="*/ 0 h 2113558"/>
              <a:gd name="connsiteX2" fmla="*/ 9723235 w 9741746"/>
              <a:gd name="connsiteY2" fmla="*/ 33354 h 2113558"/>
              <a:gd name="connsiteX3" fmla="*/ 7945395 w 9741746"/>
              <a:gd name="connsiteY3" fmla="*/ 1507524 h 2113558"/>
              <a:gd name="connsiteX4" fmla="*/ 5078627 w 9741746"/>
              <a:gd name="connsiteY4" fmla="*/ 2113005 h 2113558"/>
              <a:gd name="connsiteX5" fmla="*/ 2269963 w 9741746"/>
              <a:gd name="connsiteY5" fmla="*/ 1618735 h 2113558"/>
              <a:gd name="connsiteX6" fmla="*/ 67775 w 9741746"/>
              <a:gd name="connsiteY6" fmla="*/ 1736789 h 2113558"/>
              <a:gd name="connsiteX7" fmla="*/ 0 w 9741746"/>
              <a:gd name="connsiteY7" fmla="*/ 1749884 h 2113558"/>
              <a:gd name="connsiteX8" fmla="*/ 0 w 9741746"/>
              <a:gd name="connsiteY8" fmla="*/ 0 h 2113558"/>
              <a:gd name="connsiteX0" fmla="*/ 0 w 9741746"/>
              <a:gd name="connsiteY0" fmla="*/ 0 h 2115768"/>
              <a:gd name="connsiteX1" fmla="*/ 9741746 w 9741746"/>
              <a:gd name="connsiteY1" fmla="*/ 0 h 2115768"/>
              <a:gd name="connsiteX2" fmla="*/ 9723235 w 9741746"/>
              <a:gd name="connsiteY2" fmla="*/ 33354 h 2115768"/>
              <a:gd name="connsiteX3" fmla="*/ 8436554 w 9741746"/>
              <a:gd name="connsiteY3" fmla="*/ 1359242 h 2115768"/>
              <a:gd name="connsiteX4" fmla="*/ 5078627 w 9741746"/>
              <a:gd name="connsiteY4" fmla="*/ 2113005 h 2115768"/>
              <a:gd name="connsiteX5" fmla="*/ 2269963 w 9741746"/>
              <a:gd name="connsiteY5" fmla="*/ 1618735 h 2115768"/>
              <a:gd name="connsiteX6" fmla="*/ 67775 w 9741746"/>
              <a:gd name="connsiteY6" fmla="*/ 1736789 h 2115768"/>
              <a:gd name="connsiteX7" fmla="*/ 0 w 9741746"/>
              <a:gd name="connsiteY7" fmla="*/ 1749884 h 2115768"/>
              <a:gd name="connsiteX8" fmla="*/ 0 w 9741746"/>
              <a:gd name="connsiteY8" fmla="*/ 0 h 2115768"/>
              <a:gd name="connsiteX0" fmla="*/ 0 w 9741746"/>
              <a:gd name="connsiteY0" fmla="*/ 0 h 1919813"/>
              <a:gd name="connsiteX1" fmla="*/ 9741746 w 9741746"/>
              <a:gd name="connsiteY1" fmla="*/ 0 h 1919813"/>
              <a:gd name="connsiteX2" fmla="*/ 9723235 w 9741746"/>
              <a:gd name="connsiteY2" fmla="*/ 33354 h 1919813"/>
              <a:gd name="connsiteX3" fmla="*/ 8436554 w 9741746"/>
              <a:gd name="connsiteY3" fmla="*/ 1359242 h 1919813"/>
              <a:gd name="connsiteX4" fmla="*/ 5222381 w 9741746"/>
              <a:gd name="connsiteY4" fmla="*/ 1915297 h 1919813"/>
              <a:gd name="connsiteX5" fmla="*/ 2269963 w 9741746"/>
              <a:gd name="connsiteY5" fmla="*/ 1618735 h 1919813"/>
              <a:gd name="connsiteX6" fmla="*/ 67775 w 9741746"/>
              <a:gd name="connsiteY6" fmla="*/ 1736789 h 1919813"/>
              <a:gd name="connsiteX7" fmla="*/ 0 w 9741746"/>
              <a:gd name="connsiteY7" fmla="*/ 1749884 h 1919813"/>
              <a:gd name="connsiteX8" fmla="*/ 0 w 9741746"/>
              <a:gd name="connsiteY8" fmla="*/ 0 h 1919813"/>
              <a:gd name="connsiteX0" fmla="*/ 0 w 9741746"/>
              <a:gd name="connsiteY0" fmla="*/ 0 h 1921850"/>
              <a:gd name="connsiteX1" fmla="*/ 9741746 w 9741746"/>
              <a:gd name="connsiteY1" fmla="*/ 0 h 1921850"/>
              <a:gd name="connsiteX2" fmla="*/ 9723235 w 9741746"/>
              <a:gd name="connsiteY2" fmla="*/ 33354 h 1921850"/>
              <a:gd name="connsiteX3" fmla="*/ 8292801 w 9741746"/>
              <a:gd name="connsiteY3" fmla="*/ 1297459 h 1921850"/>
              <a:gd name="connsiteX4" fmla="*/ 5222381 w 9741746"/>
              <a:gd name="connsiteY4" fmla="*/ 1915297 h 1921850"/>
              <a:gd name="connsiteX5" fmla="*/ 2269963 w 9741746"/>
              <a:gd name="connsiteY5" fmla="*/ 1618735 h 1921850"/>
              <a:gd name="connsiteX6" fmla="*/ 67775 w 9741746"/>
              <a:gd name="connsiteY6" fmla="*/ 1736789 h 1921850"/>
              <a:gd name="connsiteX7" fmla="*/ 0 w 9741746"/>
              <a:gd name="connsiteY7" fmla="*/ 1749884 h 1921850"/>
              <a:gd name="connsiteX8" fmla="*/ 0 w 9741746"/>
              <a:gd name="connsiteY8" fmla="*/ 0 h 192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1746" h="1921850">
                <a:moveTo>
                  <a:pt x="0" y="0"/>
                </a:moveTo>
                <a:lnTo>
                  <a:pt x="9741746" y="0"/>
                </a:lnTo>
                <a:lnTo>
                  <a:pt x="9723235" y="33354"/>
                </a:lnTo>
                <a:cubicBezTo>
                  <a:pt x="9439275" y="493208"/>
                  <a:pt x="9042943" y="983802"/>
                  <a:pt x="8292801" y="1297459"/>
                </a:cubicBezTo>
                <a:cubicBezTo>
                  <a:pt x="7542659" y="1611116"/>
                  <a:pt x="6226187" y="1861751"/>
                  <a:pt x="5222381" y="1915297"/>
                </a:cubicBezTo>
                <a:cubicBezTo>
                  <a:pt x="4218575" y="1968843"/>
                  <a:pt x="3120520" y="1678459"/>
                  <a:pt x="2269963" y="1618735"/>
                </a:cubicBezTo>
                <a:cubicBezTo>
                  <a:pt x="1472566" y="1562744"/>
                  <a:pt x="576013" y="1628629"/>
                  <a:pt x="67775" y="1736789"/>
                </a:cubicBezTo>
                <a:lnTo>
                  <a:pt x="0" y="1749884"/>
                </a:lnTo>
                <a:lnTo>
                  <a:pt x="0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กราฟิก 3">
            <a:extLst>
              <a:ext uri="{FF2B5EF4-FFF2-40B4-BE49-F238E27FC236}">
                <a16:creationId xmlns:a16="http://schemas.microsoft.com/office/drawing/2014/main" id="{FDC326AC-7112-4D84-8168-252D75099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5785" y="4265381"/>
            <a:ext cx="2866767" cy="266676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38200" y="2053874"/>
            <a:ext cx="9057362" cy="40918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ชื่อเรื่อง 1">
            <a:extLst>
              <a:ext uri="{FF2B5EF4-FFF2-40B4-BE49-F238E27FC236}">
                <a16:creationId xmlns:a16="http://schemas.microsoft.com/office/drawing/2014/main" id="{C85EFF26-E989-4F9F-A54D-EB33F028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3" y="22641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8" name="รูปภาพ 4" descr="รูปภาพประกอบด้วย นาฬิกา, รูปวา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02288D-F5C5-4A7F-8222-AB7F5F04F0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62" y="126273"/>
            <a:ext cx="2071958" cy="9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F1803F-9AE3-4D38-A7D3-40ED37AD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89B10A0-C02B-4DFE-A3B8-8DFF9DE7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FB83A76-1B89-4A5C-8DF0-F24036671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0054A48-AC42-4751-B90E-EA4975B7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E80C79B-FD41-4A7D-B13C-7D92DF9C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577A9D1-C5F4-4745-AFCC-8B21BCD1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7318E36-87AB-4636-92E5-3784851F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0BA57D8-824B-4F5B-A4C4-C1A6A4FA6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3B46A4-84DF-46AA-8939-69D43DAB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FB9A-BFB4-4FE4-B657-9211DE8B0153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492B497-6CF4-4E41-8BC8-CDDBBA602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339FF7D-28B6-4F0F-B06A-75FE450CC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3125-7192-4940-B6B5-4DCB55DF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3375B"/>
          </a:solidFill>
          <a:latin typeface="Srinakharinwirot" panose="00000500000000000000" pitchFamily="2" charset="-34"/>
          <a:ea typeface="+mj-ea"/>
          <a:cs typeface="Srinakharinwiro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375B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375B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375B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75B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375B"/>
          </a:solidFill>
          <a:latin typeface="Sarabun" panose="00000500000000000000" pitchFamily="2" charset="-34"/>
          <a:ea typeface="+mn-ea"/>
          <a:cs typeface="Sarabun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658DC8-BDF2-46A8-BB78-F4D797E28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62278"/>
            <a:ext cx="7728559" cy="2133443"/>
          </a:xfrm>
        </p:spPr>
        <p:txBody>
          <a:bodyPr anchor="b">
            <a:normAutofit/>
          </a:bodyPr>
          <a:lstStyle/>
          <a:p>
            <a:endParaRPr lang="en-US" sz="7200" dirty="0">
              <a:solidFill>
                <a:schemeClr val="bg1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A5C15C7-FDFC-49A0-A16A-BB8964711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54736"/>
            <a:ext cx="7728559" cy="1903264"/>
          </a:xfrm>
        </p:spPr>
        <p:txBody>
          <a:bodyPr anchor="t">
            <a:normAutofit/>
          </a:bodyPr>
          <a:lstStyle/>
          <a:p>
            <a:endParaRPr lang="en-US" sz="2800" dirty="0"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006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8515" y="0"/>
            <a:ext cx="1086528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dirty="0"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74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99789" y="19253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h-TH" sz="2400" dirty="0"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670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52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7952D-632D-0140-A792-0B8178FF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46935-FAA4-A346-99FC-A0D050D7CDDC}"/>
              </a:ext>
            </a:extLst>
          </p:cNvPr>
          <p:cNvSpPr/>
          <p:nvPr/>
        </p:nvSpPr>
        <p:spPr>
          <a:xfrm>
            <a:off x="5871411" y="1847850"/>
            <a:ext cx="6160167" cy="4636168"/>
          </a:xfrm>
          <a:prstGeom prst="rect">
            <a:avLst/>
          </a:prstGeom>
          <a:solidFill>
            <a:srgbClr val="F9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C7581-0C2F-2B4C-A2EF-7D60FF2D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6"/>
            <a:ext cx="10515600" cy="1500187"/>
          </a:xfrm>
        </p:spPr>
        <p:txBody>
          <a:bodyPr anchor="ctr">
            <a:normAutofit/>
          </a:bodyPr>
          <a:lstStyle/>
          <a:p>
            <a:pPr algn="ctr"/>
            <a:endParaRPr lang="en-US" sz="6600" dirty="0">
              <a:solidFill>
                <a:schemeClr val="bg1"/>
              </a:solidFill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662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839788" y="1868773"/>
            <a:ext cx="5157787" cy="43208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Srinakharinwirot" pitchFamily="2" charset="-34"/>
              <a:cs typeface="Srinakharinwirot" pitchFamily="2" charset="-34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97877" y="2064589"/>
            <a:ext cx="5183188" cy="82391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latin typeface="Srinakharinwirot" pitchFamily="2" charset="-34"/>
              <a:cs typeface="Srinakharinwirot" pitchFamily="2" charset="-34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6497877" y="3012141"/>
            <a:ext cx="5183188" cy="41375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2400" dirty="0">
              <a:solidFill>
                <a:schemeClr val="bg1"/>
              </a:solidFill>
              <a:latin typeface="Srinakharinwirot" pitchFamily="2" charset="-34"/>
              <a:cs typeface="Srinakharinwiro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370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1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8470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223ADDC2-08C2-4417-9D12-692CB6875C06}" vid="{B8FD1137-8848-4D6D-9160-98B7D552F4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Template3</Template>
  <TotalTime>655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Sarabun</vt:lpstr>
      <vt:lpstr>Srinakharinwirot</vt:lpstr>
      <vt:lpstr>Calibri</vt:lpstr>
      <vt:lpstr>Arial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Supachok Ruangsri</cp:lastModifiedBy>
  <cp:revision>38</cp:revision>
  <dcterms:created xsi:type="dcterms:W3CDTF">2020-06-07T09:59:09Z</dcterms:created>
  <dcterms:modified xsi:type="dcterms:W3CDTF">2021-04-27T03:23:04Z</dcterms:modified>
</cp:coreProperties>
</file>